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78" r:id="rId10"/>
    <p:sldId id="279" r:id="rId11"/>
    <p:sldId id="284" r:id="rId12"/>
    <p:sldId id="268" r:id="rId13"/>
    <p:sldId id="269" r:id="rId14"/>
    <p:sldId id="281" r:id="rId15"/>
    <p:sldId id="280" r:id="rId16"/>
    <p:sldId id="285" r:id="rId17"/>
    <p:sldId id="273" r:id="rId18"/>
    <p:sldId id="274" r:id="rId19"/>
    <p:sldId id="283" r:id="rId20"/>
    <p:sldId id="282" r:id="rId21"/>
    <p:sldId id="28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39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E5EC-95F9-4FF1-ACA8-C2975CD4333F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051-9C17-4782-96E8-5000A6A7885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E5EC-95F9-4FF1-ACA8-C2975CD4333F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051-9C17-4782-96E8-5000A6A788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E5EC-95F9-4FF1-ACA8-C2975CD4333F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051-9C17-4782-96E8-5000A6A788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E5EC-95F9-4FF1-ACA8-C2975CD4333F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051-9C17-4782-96E8-5000A6A7885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E5EC-95F9-4FF1-ACA8-C2975CD4333F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051-9C17-4782-96E8-5000A6A788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E5EC-95F9-4FF1-ACA8-C2975CD4333F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051-9C17-4782-96E8-5000A6A7885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E5EC-95F9-4FF1-ACA8-C2975CD4333F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051-9C17-4782-96E8-5000A6A7885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E5EC-95F9-4FF1-ACA8-C2975CD4333F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051-9C17-4782-96E8-5000A6A788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E5EC-95F9-4FF1-ACA8-C2975CD4333F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051-9C17-4782-96E8-5000A6A788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E5EC-95F9-4FF1-ACA8-C2975CD4333F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051-9C17-4782-96E8-5000A6A788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E5EC-95F9-4FF1-ACA8-C2975CD4333F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7E051-9C17-4782-96E8-5000A6A7885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DB3E5EC-95F9-4FF1-ACA8-C2975CD4333F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607E051-9C17-4782-96E8-5000A6A7885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1828800"/>
            <a:ext cx="6400800" cy="23774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祂看顧我</a:t>
            </a:r>
            <a:endParaRPr lang="en-US" altLang="zh-TW" sz="6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Cares for Me</a:t>
            </a:r>
            <a:endParaRPr lang="en-US" sz="4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44450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環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境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雖變遷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Khoan-keng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sui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pian-chhian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人情雖改易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jin-cheng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sui kai-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days are weary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long nights dreary,</a:t>
            </a: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17850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主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的愛永不分離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li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know my Savior cares.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23761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遇着試探攻擊我的時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Tu-tioh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chhi-tham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kong-kek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耶穌有看顧我或否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？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 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?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Does Jesus care when I’ve tried and failed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resist some temptation strong;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13593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心靈真軟弱無人可依靠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sim-leng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 loan-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oa-kho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主耶穌有扶持我或否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？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 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hu-chhi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?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for my deep grief I find no relief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Though my tears flow all the night long?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2976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38100"/>
            <a:ext cx="91440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祂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看顧我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祂看顧我，</a:t>
            </a:r>
            <a:endParaRPr lang="en-US" altLang="zh-TW" sz="5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祂知我心中傷悲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；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chai goa sim-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10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yes, He cares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know He cares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His heart is touched with my grief;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3156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環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境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雖變遷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Khoan-keng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sui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pian-chhian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人情雖改易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jin-cheng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sui kai-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days are weary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long nights dreary,</a:t>
            </a: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4298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主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的愛永不分離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li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know my Savior cares.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56313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當我病痛極艱苦的時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kan-kho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耶穌有看顧我或否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？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 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?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Does Jesus care when I’ve said good-by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the dearest on earth to me,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98715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親友離開我無人可做伴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choe-phoa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主耶穌有親近我或否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？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 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-kun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?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my sad heart-aches till it nearly breaks,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Is it aught to Him?  Does He see?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86745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38100"/>
            <a:ext cx="91440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祂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看顧我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祂看顧我，</a:t>
            </a:r>
            <a:endParaRPr lang="en-US" altLang="zh-TW" sz="5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祂知我心中傷悲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；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chai goa sim-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10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yes, He cares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know He cares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His heart is touched with my grief;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8326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當我心靈極痛苦的時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sim-leng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Thong-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耶穌有看顧我或否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？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  u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a-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?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Does Jesus care for my heart is pained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Too deeply for mirth and song;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1149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人情雖改易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jin-cheng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sui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-i,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主的愛永不分離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-li.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long nights dreary,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know my Savior cares.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5207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主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的愛永不分離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li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know my Savior cares.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24524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各日背重担憂愁越加添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tang- ta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iu-chhiu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thi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主耶穌有關心我或否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？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u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sim  goa  a-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?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As the burdens press and the cares distress,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the way grows weary and long?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26508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38100"/>
            <a:ext cx="91440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祂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看顧我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祂看顧我，</a:t>
            </a:r>
            <a:endParaRPr lang="en-US" altLang="zh-TW" sz="5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祂知我心中傷悲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；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chai goa sim-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10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yes, He cares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know He cares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His heart is touched with my grief;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21194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環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境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雖變遷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Khoan-keng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sui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pian-chhian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人情雖改易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jin-cheng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sui kai-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days are weary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long nights dreary,</a:t>
            </a: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6725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主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的愛永不分離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li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know my Savior cares.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50145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前面黑暗遮蓋我的時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Cheng-bin o-am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jia-kham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耶穌有看顧我或否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？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u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a-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?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Does Jesus care when my way is dark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 a name-less, dread and fear?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8731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意外的恐慌心內的苦衷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goa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sim-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kho-thiong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主耶穌有體貼我或否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？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u  the-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thiap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a-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?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As the daylight fades into deep night shades,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Does He care enough to be near?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2540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38100"/>
            <a:ext cx="91440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祂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看顧我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祂看顧我，</a:t>
            </a:r>
            <a:endParaRPr lang="en-US" altLang="zh-TW" sz="5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祂知我心中傷悲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；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chai goa sim-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10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yes, He cares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know He cares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His heart is touched with my grief;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9933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158</TotalTime>
  <Words>908</Words>
  <Application>Microsoft Office PowerPoint</Application>
  <PresentationFormat>On-screen Show (4:3)</PresentationFormat>
  <Paragraphs>153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DFKai-SB</vt:lpstr>
      <vt:lpstr>Candara</vt:lpstr>
      <vt:lpstr>Georgia</vt:lpstr>
      <vt:lpstr>Trebuchet MS</vt:lpstr>
      <vt:lpstr>Slipstream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GGC Tech</dc:creator>
  <cp:lastModifiedBy>ggctech</cp:lastModifiedBy>
  <cp:revision>27</cp:revision>
  <dcterms:created xsi:type="dcterms:W3CDTF">2017-06-23T01:54:45Z</dcterms:created>
  <dcterms:modified xsi:type="dcterms:W3CDTF">2017-06-23T06:37:32Z</dcterms:modified>
</cp:coreProperties>
</file>